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6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6" d="100"/>
          <a:sy n="76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3BB1-283A-4B51-B6BE-8BF094CB6893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2199-7206-4E4E-BA5B-56D073060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6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3BB1-283A-4B51-B6BE-8BF094CB6893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2199-7206-4E4E-BA5B-56D073060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9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3BB1-283A-4B51-B6BE-8BF094CB6893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2199-7206-4E4E-BA5B-56D073060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8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3BB1-283A-4B51-B6BE-8BF094CB6893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2199-7206-4E4E-BA5B-56D073060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3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3BB1-283A-4B51-B6BE-8BF094CB6893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2199-7206-4E4E-BA5B-56D073060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6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3BB1-283A-4B51-B6BE-8BF094CB6893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2199-7206-4E4E-BA5B-56D073060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8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3BB1-283A-4B51-B6BE-8BF094CB6893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2199-7206-4E4E-BA5B-56D073060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8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3BB1-283A-4B51-B6BE-8BF094CB6893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2199-7206-4E4E-BA5B-56D073060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4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3BB1-283A-4B51-B6BE-8BF094CB6893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2199-7206-4E4E-BA5B-56D073060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40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3BB1-283A-4B51-B6BE-8BF094CB6893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2199-7206-4E4E-BA5B-56D073060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7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3BB1-283A-4B51-B6BE-8BF094CB6893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2199-7206-4E4E-BA5B-56D073060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3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33BB1-283A-4B51-B6BE-8BF094CB6893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F2199-7206-4E4E-BA5B-56D073060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00" y="1465162"/>
            <a:ext cx="10264463" cy="42861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0315" y="259156"/>
            <a:ext cx="9247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Coastline Math Department Placement Model</a:t>
            </a:r>
          </a:p>
          <a:p>
            <a:r>
              <a:rPr lang="en-US" sz="3200" b="1" i="1" dirty="0">
                <a:solidFill>
                  <a:srgbClr val="C00000"/>
                </a:solidFill>
              </a:rPr>
              <a:t>           SLAM				BSTEM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688AEC-2CED-411E-B6B9-A63B0E404885}"/>
              </a:ext>
            </a:extLst>
          </p:cNvPr>
          <p:cNvSpPr txBox="1"/>
          <p:nvPr/>
        </p:nvSpPr>
        <p:spPr>
          <a:xfrm>
            <a:off x="3786030" y="5981700"/>
            <a:ext cx="4570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</a:rPr>
              <a:t>Presented to Academic Senate on May 7, 2019</a:t>
            </a:r>
          </a:p>
        </p:txBody>
      </p:sp>
    </p:spTree>
    <p:extLst>
      <p:ext uri="{BB962C8B-B14F-4D97-AF65-F5344CB8AC3E}">
        <p14:creationId xmlns:p14="http://schemas.microsoft.com/office/powerpoint/2010/main" val="3862237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1221" y="757911"/>
            <a:ext cx="80879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Required </a:t>
            </a:r>
            <a:r>
              <a:rPr lang="en-US" sz="4400" b="1" dirty="0" err="1">
                <a:solidFill>
                  <a:srgbClr val="C00000"/>
                </a:solidFill>
              </a:rPr>
              <a:t>Corequisites</a:t>
            </a:r>
            <a:r>
              <a:rPr lang="en-US" sz="4400" b="1" dirty="0">
                <a:solidFill>
                  <a:srgbClr val="C00000"/>
                </a:solidFill>
              </a:rPr>
              <a:t> Show Improved Success Rates For All Three GPA Bands</a:t>
            </a:r>
          </a:p>
        </p:txBody>
      </p:sp>
    </p:spTree>
    <p:extLst>
      <p:ext uri="{BB962C8B-B14F-4D97-AF65-F5344CB8AC3E}">
        <p14:creationId xmlns:p14="http://schemas.microsoft.com/office/powerpoint/2010/main" val="1781153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88" y="321098"/>
            <a:ext cx="10186139" cy="571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73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98" y="317746"/>
            <a:ext cx="10230071" cy="572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1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98" y="424131"/>
            <a:ext cx="10323767" cy="579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27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2F2DD22611E9478146C764DAA7C68F" ma:contentTypeVersion="4" ma:contentTypeDescription="Create a new document." ma:contentTypeScope="" ma:versionID="804f60040be040ab56fb6b52d15fc460">
  <xsd:schema xmlns:xsd="http://www.w3.org/2001/XMLSchema" xmlns:xs="http://www.w3.org/2001/XMLSchema" xmlns:p="http://schemas.microsoft.com/office/2006/metadata/properties" xmlns:ns2="0ceafc29-5815-44bb-8734-b9d7da2cb19a" targetNamespace="http://schemas.microsoft.com/office/2006/metadata/properties" ma:root="true" ma:fieldsID="8f321529d30182c3bb79fea16b18a917" ns2:_="">
    <xsd:import namespace="0ceafc29-5815-44bb-8734-b9d7da2cb1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afc29-5815-44bb-8734-b9d7da2cb1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85EFC0-1942-411A-8AF6-D9B288960220}"/>
</file>

<file path=customXml/itemProps2.xml><?xml version="1.0" encoding="utf-8"?>
<ds:datastoreItem xmlns:ds="http://schemas.openxmlformats.org/officeDocument/2006/customXml" ds:itemID="{446CAB51-8FDA-445A-86BB-1A2D98F9C2F8}"/>
</file>

<file path=customXml/itemProps3.xml><?xml version="1.0" encoding="utf-8"?>
<ds:datastoreItem xmlns:ds="http://schemas.openxmlformats.org/officeDocument/2006/customXml" ds:itemID="{82A34AC5-DC93-4D6C-A722-CAE10DF002EF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27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Feldon, Fred</dc:creator>
  <cp:lastModifiedBy>Lopez, Yadira</cp:lastModifiedBy>
  <cp:revision>5</cp:revision>
  <dcterms:created xsi:type="dcterms:W3CDTF">2019-04-30T19:52:11Z</dcterms:created>
  <dcterms:modified xsi:type="dcterms:W3CDTF">2019-05-02T16:22:05Z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0x010100F52F2DD22611E9478146C764DAA7C68F</vt:lpwstr>
  </property>
</Properties>
</file>